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344" r:id="rId4"/>
    <p:sldId id="283" r:id="rId5"/>
    <p:sldId id="374" r:id="rId6"/>
    <p:sldId id="383" r:id="rId7"/>
    <p:sldId id="385" r:id="rId8"/>
    <p:sldId id="375" r:id="rId9"/>
    <p:sldId id="388" r:id="rId10"/>
    <p:sldId id="379" r:id="rId11"/>
    <p:sldId id="282" r:id="rId12"/>
    <p:sldId id="387" r:id="rId13"/>
    <p:sldId id="357" r:id="rId14"/>
  </p:sldIdLst>
  <p:sldSz cx="24384000" cy="13716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A0"/>
    <a:srgbClr val="0B753E"/>
    <a:srgbClr val="B90475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0" autoAdjust="0"/>
  </p:normalViewPr>
  <p:slideViewPr>
    <p:cSldViewPr snapToGrid="0">
      <p:cViewPr varScale="1">
        <p:scale>
          <a:sx n="42" d="100"/>
          <a:sy n="42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1349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B949C40-F0F0-4392-8E2E-46D9EEAB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04" y="886388"/>
            <a:ext cx="8448675" cy="81248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60F7E2-0DA5-433D-B45B-870F7C38562F}"/>
              </a:ext>
            </a:extLst>
          </p:cNvPr>
          <p:cNvSpPr txBox="1"/>
          <p:nvPr/>
        </p:nvSpPr>
        <p:spPr>
          <a:xfrm>
            <a:off x="14903694" y="11464463"/>
            <a:ext cx="844867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RELATÓRIO DE GESTÃO 2019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Redes Sociais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EDACEC-AB85-48B6-853B-3242A036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584960"/>
            <a:ext cx="10546080" cy="105460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862FF10-6CEE-43AC-8B03-882926AA1728}"/>
              </a:ext>
            </a:extLst>
          </p:cNvPr>
          <p:cNvSpPr txBox="1"/>
          <p:nvPr/>
        </p:nvSpPr>
        <p:spPr>
          <a:xfrm>
            <a:off x="900112" y="12653482"/>
            <a:ext cx="932497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dirty="0"/>
              <a:t>Facebook</a:t>
            </a:r>
          </a:p>
        </p:txBody>
      </p:sp>
      <p:pic>
        <p:nvPicPr>
          <p:cNvPr id="18" name="logo_canto.png" descr="logo_canto.png">
            <a:extLst>
              <a:ext uri="{FF2B5EF4-FFF2-40B4-BE49-F238E27FC236}">
                <a16:creationId xmlns:a16="http://schemas.microsoft.com/office/drawing/2014/main" id="{3491D5AE-8C2A-4E55-B0D7-ECDAAC1C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181FD77-9800-46DC-BED5-781E41291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892" y="2107402"/>
            <a:ext cx="9569362" cy="1054608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114DD9-6B38-40CA-AF44-27330D1C314D}"/>
              </a:ext>
            </a:extLst>
          </p:cNvPr>
          <p:cNvSpPr txBox="1"/>
          <p:nvPr/>
        </p:nvSpPr>
        <p:spPr>
          <a:xfrm>
            <a:off x="11835085" y="12873452"/>
            <a:ext cx="932497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dirty="0"/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8510695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Rectangle"/>
          <p:cNvSpPr/>
          <p:nvPr/>
        </p:nvSpPr>
        <p:spPr>
          <a:xfrm>
            <a:off x="-1" y="1368158"/>
            <a:ext cx="24434801" cy="1234784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CaixaDeTexto 6"/>
          <p:cNvSpPr txBox="1"/>
          <p:nvPr/>
        </p:nvSpPr>
        <p:spPr>
          <a:xfrm>
            <a:off x="4960621" y="11926767"/>
            <a:ext cx="1106937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Durante o último campeonato nosso engajamento cresceu a cada dia</a:t>
            </a:r>
            <a:endParaRPr dirty="0"/>
          </a:p>
        </p:txBody>
      </p:sp>
      <p:sp>
        <p:nvSpPr>
          <p:cNvPr id="549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t>Retorno de imagem</a:t>
            </a:r>
          </a:p>
        </p:txBody>
      </p:sp>
      <p:pic>
        <p:nvPicPr>
          <p:cNvPr id="12" name="marketing.png" descr="marke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2" y="5206023"/>
            <a:ext cx="7675999" cy="8509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32466D-CB40-44FB-A54D-C58905D7D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9" y="1543177"/>
            <a:ext cx="5017307" cy="35090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430A4-680E-4778-9023-44A4C5095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63" y="1507104"/>
            <a:ext cx="5026976" cy="35090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C4C592-6B29-42D5-ACC0-DB82F615B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806" y="1518261"/>
            <a:ext cx="4911896" cy="35339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7891DD8-A94F-4E30-B070-9C47F946E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96" y="5335968"/>
            <a:ext cx="4887364" cy="35090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C684B4F-2480-4467-BF3E-47BE547FF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01" y="5335968"/>
            <a:ext cx="5024730" cy="35090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1C2D4EF-6F9A-4FAC-B69E-F37BC5A80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72" y="5347274"/>
            <a:ext cx="5025435" cy="350900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3ED6EAF-66EB-478F-B92F-CBA8A31F5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28" y="9140066"/>
            <a:ext cx="6581325" cy="4498370"/>
          </a:xfrm>
          <a:prstGeom prst="rect">
            <a:avLst/>
          </a:prstGeom>
        </p:spPr>
      </p:pic>
      <p:pic>
        <p:nvPicPr>
          <p:cNvPr id="16" name="logo_canto.png" descr="logo_canto.png">
            <a:extLst>
              <a:ext uri="{FF2B5EF4-FFF2-40B4-BE49-F238E27FC236}">
                <a16:creationId xmlns:a16="http://schemas.microsoft.com/office/drawing/2014/main" id="{8859B3F1-6CFC-470F-96CE-246307D467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Redes Sociais</a:t>
            </a:r>
          </a:p>
        </p:txBody>
      </p:sp>
      <p:pic>
        <p:nvPicPr>
          <p:cNvPr id="4" name="logo_canto.png" descr="logo_canto.png">
            <a:extLst>
              <a:ext uri="{FF2B5EF4-FFF2-40B4-BE49-F238E27FC236}">
                <a16:creationId xmlns:a16="http://schemas.microsoft.com/office/drawing/2014/main" id="{E297DCD4-3126-44A2-9115-7DF7DE46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EE71DA-2C83-4BDF-AAB0-B4BC0E5A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0" y="1772772"/>
            <a:ext cx="15733360" cy="116689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C06FCE-CAEB-4469-9D7D-30DC8E224A56}"/>
              </a:ext>
            </a:extLst>
          </p:cNvPr>
          <p:cNvSpPr txBox="1"/>
          <p:nvPr/>
        </p:nvSpPr>
        <p:spPr>
          <a:xfrm>
            <a:off x="16459200" y="8137244"/>
            <a:ext cx="7541860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Esta e uma comparação com equipes que disputam a Superliga Série A.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Vôlei Renta – Atual Campeão Paulista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Taubaté – Campeão da Superliga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Guarulhos – Campeão Superliga 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F32954-6811-42FE-8BC6-3A4396867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38" y="3936067"/>
            <a:ext cx="4674805" cy="12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06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logo_canto.png" descr="logo_canto.png">
            <a:extLst>
              <a:ext uri="{FF2B5EF4-FFF2-40B4-BE49-F238E27FC236}">
                <a16:creationId xmlns:a16="http://schemas.microsoft.com/office/drawing/2014/main" id="{968411FC-BB0B-4CA8-B7ED-ECB6EC6C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O Futuro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64739D-4BF3-4714-BC7F-AB02EA04C264}"/>
              </a:ext>
            </a:extLst>
          </p:cNvPr>
          <p:cNvSpPr txBox="1"/>
          <p:nvPr/>
        </p:nvSpPr>
        <p:spPr>
          <a:xfrm>
            <a:off x="518160" y="3065928"/>
            <a:ext cx="12458700" cy="9797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Promovemos o melho</a:t>
            </a:r>
            <a:r>
              <a:rPr lang="pt-BR" dirty="0"/>
              <a:t>r espetáculo do campeonato com qualidade esportiva e cuidado com o espectador que recebeu uma transmissão de altíssimo nível.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Superamos os espectadores da Superliga Série A e os demais eventos da modalidade onde estão as principais equipes do Brasil, mostrando a força que o Vôlei Futuro possui.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Estamos reescrever esta história e seremos protagonista desta nova geração que ficara marcada, conquistando o coração de milhares de apaixonados pelo voleibol.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Nosso próximo passo e a Superliga B, campeonato disputado em diversas cidades do pais.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Definitivamente agora e a hora mais importante, estamos a um passo de votar a elite e com isto, nos acompanha a crescente atenção e exceptiva dos amantes do esporte.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Fato! Vôlei Futuro ASSAÍ é a sensação do momento.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ABBF4EB-7D74-417A-A76C-12F491BB0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4800600"/>
            <a:ext cx="10904220" cy="726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0577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"/>
          <p:cNvSpPr/>
          <p:nvPr/>
        </p:nvSpPr>
        <p:spPr>
          <a:xfrm>
            <a:off x="-50799" y="-50800"/>
            <a:ext cx="17833473" cy="1491060"/>
          </a:xfrm>
          <a:prstGeom prst="rect">
            <a:avLst/>
          </a:prstGeom>
          <a:solidFill>
            <a:srgbClr val="016B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86" name="Título 1"/>
          <p:cNvSpPr txBox="1">
            <a:spLocks noGrp="1"/>
          </p:cNvSpPr>
          <p:nvPr>
            <p:ph type="title"/>
          </p:nvPr>
        </p:nvSpPr>
        <p:spPr>
          <a:xfrm>
            <a:off x="723900" y="-50800"/>
            <a:ext cx="21005800" cy="1491060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r>
              <a:rPr lang="pt-BR" dirty="0"/>
              <a:t>Esporte Clube Futuro</a:t>
            </a:r>
            <a:endParaRPr dirty="0"/>
          </a:p>
        </p:txBody>
      </p:sp>
      <p:sp>
        <p:nvSpPr>
          <p:cNvPr id="188" name="Retângulo 4"/>
          <p:cNvSpPr txBox="1"/>
          <p:nvPr/>
        </p:nvSpPr>
        <p:spPr>
          <a:xfrm>
            <a:off x="624708" y="2194494"/>
            <a:ext cx="16977634" cy="10225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100" b="0"/>
            </a:pPr>
            <a:r>
              <a:rPr dirty="0"/>
              <a:t>O Esporte Clube </a:t>
            </a:r>
            <a:r>
              <a:rPr dirty="0" err="1"/>
              <a:t>Futuro</a:t>
            </a:r>
            <a:r>
              <a:rPr dirty="0"/>
              <a:t> </a:t>
            </a:r>
            <a:r>
              <a:rPr dirty="0" err="1"/>
              <a:t>foi</a:t>
            </a:r>
            <a:r>
              <a:rPr dirty="0"/>
              <a:t> </a:t>
            </a:r>
            <a:r>
              <a:rPr dirty="0" err="1"/>
              <a:t>criado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cidade</a:t>
            </a:r>
            <a:r>
              <a:rPr dirty="0"/>
              <a:t> de Araçatuba, interior de São Paulo, com o </a:t>
            </a:r>
            <a:r>
              <a:rPr dirty="0" err="1"/>
              <a:t>objetivo</a:t>
            </a:r>
            <a:r>
              <a:rPr dirty="0"/>
              <a:t> de </a:t>
            </a:r>
            <a:r>
              <a:rPr dirty="0" err="1"/>
              <a:t>gerar</a:t>
            </a:r>
            <a:r>
              <a:rPr dirty="0"/>
              <a:t> </a:t>
            </a:r>
            <a:r>
              <a:rPr dirty="0" err="1"/>
              <a:t>reflexão</a:t>
            </a:r>
            <a:r>
              <a:rPr dirty="0"/>
              <a:t>, </a:t>
            </a:r>
            <a:r>
              <a:rPr dirty="0" err="1"/>
              <a:t>planejamento</a:t>
            </a:r>
            <a:r>
              <a:rPr dirty="0"/>
              <a:t>, </a:t>
            </a:r>
            <a:r>
              <a:rPr dirty="0" err="1"/>
              <a:t>organização</a:t>
            </a:r>
            <a:r>
              <a:rPr dirty="0"/>
              <a:t>, </a:t>
            </a:r>
            <a:r>
              <a:rPr dirty="0" err="1"/>
              <a:t>prática</a:t>
            </a:r>
            <a:r>
              <a:rPr dirty="0"/>
              <a:t> e </a:t>
            </a:r>
            <a:r>
              <a:rPr dirty="0" err="1"/>
              <a:t>estímulo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esporte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ferramentas para o </a:t>
            </a:r>
            <a:r>
              <a:rPr dirty="0" err="1"/>
              <a:t>desenvolvimento</a:t>
            </a:r>
            <a:r>
              <a:rPr dirty="0"/>
              <a:t> da </a:t>
            </a:r>
            <a:r>
              <a:rPr dirty="0" err="1"/>
              <a:t>cidadania</a:t>
            </a:r>
            <a:r>
              <a:rPr dirty="0"/>
              <a:t>, </a:t>
            </a:r>
            <a:r>
              <a:rPr dirty="0" err="1"/>
              <a:t>integração</a:t>
            </a:r>
            <a:r>
              <a:rPr dirty="0"/>
              <a:t> entre as </a:t>
            </a:r>
            <a:r>
              <a:rPr dirty="0" err="1"/>
              <a:t>pessoas</a:t>
            </a:r>
            <a:r>
              <a:rPr dirty="0"/>
              <a:t> e </a:t>
            </a:r>
            <a:r>
              <a:rPr dirty="0" err="1"/>
              <a:t>conhecimento</a:t>
            </a:r>
            <a:r>
              <a:rPr dirty="0"/>
              <a:t> </a:t>
            </a:r>
            <a:r>
              <a:rPr dirty="0" err="1"/>
              <a:t>ligado</a:t>
            </a:r>
            <a:r>
              <a:rPr dirty="0"/>
              <a:t> à </a:t>
            </a:r>
            <a:r>
              <a:rPr dirty="0" err="1"/>
              <a:t>prática</a:t>
            </a:r>
            <a:r>
              <a:rPr dirty="0"/>
              <a:t> </a:t>
            </a:r>
            <a:r>
              <a:rPr dirty="0" err="1"/>
              <a:t>esportiva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um </a:t>
            </a:r>
            <a:r>
              <a:rPr dirty="0" err="1"/>
              <a:t>todo</a:t>
            </a:r>
            <a:r>
              <a:rPr dirty="0"/>
              <a:t>. </a:t>
            </a:r>
            <a:r>
              <a:rPr dirty="0" err="1"/>
              <a:t>Além</a:t>
            </a:r>
            <a:r>
              <a:rPr dirty="0"/>
              <a:t> </a:t>
            </a:r>
            <a:r>
              <a:rPr dirty="0" err="1"/>
              <a:t>disso</a:t>
            </a:r>
            <a:r>
              <a:rPr dirty="0"/>
              <a:t>, a </a:t>
            </a:r>
            <a:r>
              <a:rPr dirty="0" err="1"/>
              <a:t>iniciativa</a:t>
            </a:r>
            <a:r>
              <a:rPr dirty="0"/>
              <a:t> visa </a:t>
            </a:r>
            <a:r>
              <a:rPr dirty="0" err="1"/>
              <a:t>propiciar</a:t>
            </a:r>
            <a:r>
              <a:rPr dirty="0"/>
              <a:t> o </a:t>
            </a:r>
            <a:r>
              <a:rPr dirty="0" err="1"/>
              <a:t>desenvolvimento</a:t>
            </a:r>
            <a:r>
              <a:rPr dirty="0"/>
              <a:t> </a:t>
            </a:r>
            <a:r>
              <a:rPr dirty="0" err="1"/>
              <a:t>físico</a:t>
            </a:r>
            <a:r>
              <a:rPr dirty="0"/>
              <a:t> e mental, o </a:t>
            </a:r>
            <a:r>
              <a:rPr dirty="0" err="1"/>
              <a:t>raciocínio</a:t>
            </a:r>
            <a:r>
              <a:rPr dirty="0"/>
              <a:t> e a </a:t>
            </a:r>
            <a:r>
              <a:rPr dirty="0" err="1"/>
              <a:t>perseverança</a:t>
            </a:r>
            <a:r>
              <a:rPr dirty="0"/>
              <a:t>.</a:t>
            </a:r>
          </a:p>
          <a:p>
            <a:pPr algn="just">
              <a:defRPr sz="3100" b="0"/>
            </a:pPr>
            <a:r>
              <a:rPr dirty="0"/>
              <a:t>O </a:t>
            </a:r>
            <a:r>
              <a:rPr dirty="0" err="1"/>
              <a:t>vôlei</a:t>
            </a:r>
            <a:r>
              <a:rPr dirty="0"/>
              <a:t> </a:t>
            </a:r>
            <a:r>
              <a:rPr lang="pt-BR" dirty="0"/>
              <a:t>é a principal modalidade e </a:t>
            </a:r>
            <a:r>
              <a:rPr dirty="0" err="1"/>
              <a:t>foi</a:t>
            </a:r>
            <a:r>
              <a:rPr dirty="0"/>
              <a:t> </a:t>
            </a:r>
            <a:r>
              <a:rPr dirty="0" err="1"/>
              <a:t>escolhido</a:t>
            </a:r>
            <a:r>
              <a:rPr dirty="0"/>
              <a:t> por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dinâmica</a:t>
            </a:r>
            <a:r>
              <a:rPr dirty="0"/>
              <a:t>, </a:t>
            </a:r>
            <a:r>
              <a:rPr dirty="0" err="1"/>
              <a:t>complexidade</a:t>
            </a:r>
            <a:r>
              <a:rPr dirty="0"/>
              <a:t> e por ser um </a:t>
            </a:r>
            <a:r>
              <a:rPr dirty="0" err="1"/>
              <a:t>esporte</a:t>
            </a:r>
            <a:r>
              <a:rPr dirty="0"/>
              <a:t> </a:t>
            </a:r>
            <a:r>
              <a:rPr dirty="0" err="1"/>
              <a:t>coletivo</a:t>
            </a:r>
            <a:r>
              <a:rPr dirty="0"/>
              <a:t> que </a:t>
            </a:r>
            <a:r>
              <a:rPr dirty="0" err="1"/>
              <a:t>conquistou</a:t>
            </a:r>
            <a:r>
              <a:rPr dirty="0"/>
              <a:t> a </a:t>
            </a:r>
            <a:r>
              <a:rPr dirty="0" err="1"/>
              <a:t>população</a:t>
            </a:r>
            <a:r>
              <a:rPr dirty="0"/>
              <a:t> de Araçatuba. </a:t>
            </a:r>
          </a:p>
          <a:p>
            <a:pPr algn="just">
              <a:defRPr sz="3100" b="0"/>
            </a:pPr>
            <a:r>
              <a:rPr dirty="0"/>
              <a:t>O </a:t>
            </a:r>
            <a:r>
              <a:rPr dirty="0" err="1"/>
              <a:t>voleibol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cidade</a:t>
            </a:r>
            <a:r>
              <a:rPr dirty="0"/>
              <a:t>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passou</a:t>
            </a:r>
            <a:r>
              <a:rPr dirty="0"/>
              <a:t> por </a:t>
            </a:r>
            <a:r>
              <a:rPr dirty="0" err="1"/>
              <a:t>momentos</a:t>
            </a:r>
            <a:r>
              <a:rPr dirty="0"/>
              <a:t> de auge com seis </a:t>
            </a:r>
            <a:r>
              <a:rPr dirty="0" err="1"/>
              <a:t>anos</a:t>
            </a:r>
            <a:r>
              <a:rPr dirty="0"/>
              <a:t> de </a:t>
            </a:r>
            <a:r>
              <a:rPr dirty="0" err="1"/>
              <a:t>atuação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Superliga, </a:t>
            </a:r>
            <a:r>
              <a:rPr dirty="0" err="1"/>
              <a:t>os</a:t>
            </a:r>
            <a:r>
              <a:rPr dirty="0"/>
              <a:t> times </a:t>
            </a:r>
            <a:r>
              <a:rPr dirty="0" err="1"/>
              <a:t>masculino</a:t>
            </a:r>
            <a:r>
              <a:rPr dirty="0"/>
              <a:t> e </a:t>
            </a:r>
            <a:r>
              <a:rPr dirty="0" err="1"/>
              <a:t>feminino</a:t>
            </a:r>
            <a:r>
              <a:rPr dirty="0"/>
              <a:t> </a:t>
            </a:r>
            <a:r>
              <a:rPr dirty="0" err="1"/>
              <a:t>conhecidos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Vôlei </a:t>
            </a:r>
            <a:r>
              <a:rPr dirty="0" err="1"/>
              <a:t>Futuro</a:t>
            </a:r>
            <a:r>
              <a:rPr dirty="0"/>
              <a:t>, </a:t>
            </a:r>
            <a:r>
              <a:rPr dirty="0" err="1"/>
              <a:t>construíram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história</a:t>
            </a:r>
            <a:r>
              <a:rPr dirty="0"/>
              <a:t> com </a:t>
            </a:r>
            <a:r>
              <a:rPr dirty="0" err="1"/>
              <a:t>qualidade</a:t>
            </a:r>
            <a:r>
              <a:rPr dirty="0"/>
              <a:t> no mercado </a:t>
            </a:r>
            <a:r>
              <a:rPr dirty="0" err="1"/>
              <a:t>esportivo</a:t>
            </a:r>
            <a:r>
              <a:rPr dirty="0"/>
              <a:t>. </a:t>
            </a:r>
          </a:p>
          <a:p>
            <a:pPr algn="just">
              <a:defRPr sz="3100" b="0"/>
            </a:pPr>
            <a:r>
              <a:rPr dirty="0" err="1"/>
              <a:t>Foram</a:t>
            </a:r>
            <a:r>
              <a:rPr dirty="0"/>
              <a:t> </a:t>
            </a:r>
            <a:r>
              <a:rPr dirty="0" err="1"/>
              <a:t>Campeões</a:t>
            </a:r>
            <a:r>
              <a:rPr dirty="0"/>
              <a:t> </a:t>
            </a:r>
            <a:r>
              <a:rPr dirty="0" err="1"/>
              <a:t>Paulista</a:t>
            </a:r>
            <a:r>
              <a:rPr dirty="0"/>
              <a:t> </a:t>
            </a:r>
            <a:r>
              <a:rPr dirty="0" err="1"/>
              <a:t>Masculino</a:t>
            </a:r>
            <a:r>
              <a:rPr dirty="0"/>
              <a:t> e </a:t>
            </a:r>
            <a:r>
              <a:rPr dirty="0" err="1"/>
              <a:t>Feminino</a:t>
            </a:r>
            <a:r>
              <a:rPr dirty="0"/>
              <a:t>, e </a:t>
            </a:r>
            <a:r>
              <a:rPr dirty="0" err="1"/>
              <a:t>segundo</a:t>
            </a:r>
            <a:r>
              <a:rPr dirty="0"/>
              <a:t> </a:t>
            </a:r>
            <a:r>
              <a:rPr dirty="0" err="1"/>
              <a:t>lugar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Superliga </a:t>
            </a:r>
            <a:r>
              <a:rPr dirty="0" err="1"/>
              <a:t>Masculina</a:t>
            </a:r>
            <a:r>
              <a:rPr dirty="0"/>
              <a:t>. </a:t>
            </a:r>
          </a:p>
          <a:p>
            <a:pPr algn="just">
              <a:defRPr sz="3100" b="0"/>
            </a:pPr>
            <a:r>
              <a:rPr dirty="0"/>
              <a:t>Grandes </a:t>
            </a:r>
            <a:r>
              <a:rPr dirty="0" err="1"/>
              <a:t>nomes</a:t>
            </a:r>
            <a:r>
              <a:rPr dirty="0"/>
              <a:t> do </a:t>
            </a:r>
            <a:r>
              <a:rPr dirty="0" err="1"/>
              <a:t>esporte</a:t>
            </a:r>
            <a:r>
              <a:rPr dirty="0"/>
              <a:t> </a:t>
            </a:r>
            <a:r>
              <a:rPr dirty="0" err="1"/>
              <a:t>passaram</a:t>
            </a:r>
            <a:r>
              <a:rPr dirty="0"/>
              <a:t> por </a:t>
            </a:r>
            <a:r>
              <a:rPr dirty="0" err="1"/>
              <a:t>aqui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: William Carvalho, </a:t>
            </a:r>
            <a:r>
              <a:rPr dirty="0" err="1"/>
              <a:t>medalhista</a:t>
            </a:r>
            <a:r>
              <a:rPr dirty="0"/>
              <a:t> de </a:t>
            </a:r>
            <a:r>
              <a:rPr dirty="0" err="1"/>
              <a:t>prata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levantador</a:t>
            </a:r>
            <a:r>
              <a:rPr dirty="0"/>
              <a:t> e </a:t>
            </a:r>
            <a:r>
              <a:rPr dirty="0" err="1"/>
              <a:t>capitão</a:t>
            </a:r>
            <a:r>
              <a:rPr dirty="0"/>
              <a:t> da </a:t>
            </a:r>
            <a:r>
              <a:rPr dirty="0" err="1"/>
              <a:t>Seleção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de Vôlei, Paulo Coco, </a:t>
            </a:r>
            <a:r>
              <a:rPr dirty="0" err="1"/>
              <a:t>assistente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 da </a:t>
            </a:r>
            <a:r>
              <a:rPr dirty="0" err="1"/>
              <a:t>Seleção</a:t>
            </a:r>
            <a:r>
              <a:rPr dirty="0"/>
              <a:t> </a:t>
            </a:r>
            <a:r>
              <a:rPr dirty="0" err="1"/>
              <a:t>Feminina</a:t>
            </a:r>
            <a:r>
              <a:rPr dirty="0"/>
              <a:t> de Vôlei, Paula </a:t>
            </a:r>
            <a:r>
              <a:rPr dirty="0" err="1"/>
              <a:t>Pequeno</a:t>
            </a:r>
            <a:r>
              <a:rPr dirty="0"/>
              <a:t>, Fernanda </a:t>
            </a:r>
            <a:r>
              <a:rPr dirty="0" err="1"/>
              <a:t>Garay</a:t>
            </a:r>
            <a:r>
              <a:rPr dirty="0"/>
              <a:t>, Fabiana </a:t>
            </a:r>
            <a:r>
              <a:rPr dirty="0" err="1"/>
              <a:t>Claudino</a:t>
            </a:r>
            <a:r>
              <a:rPr dirty="0"/>
              <a:t>, </a:t>
            </a:r>
            <a:r>
              <a:rPr dirty="0" err="1"/>
              <a:t>Walewska</a:t>
            </a:r>
            <a:r>
              <a:rPr dirty="0"/>
              <a:t> e </a:t>
            </a:r>
            <a:r>
              <a:rPr dirty="0" err="1"/>
              <a:t>Tandara</a:t>
            </a:r>
            <a:r>
              <a:rPr dirty="0"/>
              <a:t> que </a:t>
            </a:r>
            <a:r>
              <a:rPr dirty="0" err="1"/>
              <a:t>conquistaram</a:t>
            </a:r>
            <a:r>
              <a:rPr dirty="0"/>
              <a:t> </a:t>
            </a:r>
            <a:r>
              <a:rPr dirty="0" err="1"/>
              <a:t>diversos</a:t>
            </a:r>
            <a:r>
              <a:rPr dirty="0"/>
              <a:t> </a:t>
            </a:r>
            <a:r>
              <a:rPr dirty="0" err="1"/>
              <a:t>títulos</a:t>
            </a:r>
            <a:r>
              <a:rPr dirty="0"/>
              <a:t> </a:t>
            </a:r>
            <a:r>
              <a:rPr dirty="0" err="1"/>
              <a:t>nacionais</a:t>
            </a:r>
            <a:r>
              <a:rPr dirty="0"/>
              <a:t> e pela </a:t>
            </a:r>
            <a:r>
              <a:rPr dirty="0" err="1"/>
              <a:t>Seleção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de Vôlei, </a:t>
            </a:r>
            <a:r>
              <a:rPr dirty="0" err="1"/>
              <a:t>como</a:t>
            </a:r>
            <a:r>
              <a:rPr dirty="0"/>
              <a:t> a Copa do Mundo, Grand Prix e </a:t>
            </a:r>
            <a:r>
              <a:rPr dirty="0" err="1"/>
              <a:t>Olimpíadas</a:t>
            </a:r>
            <a:r>
              <a:rPr dirty="0"/>
              <a:t>, e a americana Stacy </a:t>
            </a:r>
            <a:r>
              <a:rPr dirty="0" err="1"/>
              <a:t>Sykora</a:t>
            </a:r>
            <a:r>
              <a:rPr dirty="0"/>
              <a:t> </a:t>
            </a:r>
            <a:r>
              <a:rPr dirty="0" err="1"/>
              <a:t>considerada</a:t>
            </a:r>
            <a:r>
              <a:rPr dirty="0"/>
              <a:t> a </a:t>
            </a:r>
            <a:r>
              <a:rPr dirty="0" err="1"/>
              <a:t>melhor</a:t>
            </a:r>
            <a:r>
              <a:rPr dirty="0"/>
              <a:t> libero do </a:t>
            </a:r>
            <a:r>
              <a:rPr dirty="0" err="1"/>
              <a:t>mundo</a:t>
            </a:r>
            <a:r>
              <a:rPr dirty="0"/>
              <a:t> pela </a:t>
            </a:r>
            <a:r>
              <a:rPr dirty="0" err="1"/>
              <a:t>Seleção</a:t>
            </a:r>
            <a:r>
              <a:rPr dirty="0"/>
              <a:t> Americana, </a:t>
            </a:r>
            <a:r>
              <a:rPr dirty="0" err="1"/>
              <a:t>Lucão</a:t>
            </a:r>
            <a:r>
              <a:rPr dirty="0"/>
              <a:t>, Leandro </a:t>
            </a:r>
            <a:r>
              <a:rPr dirty="0" err="1"/>
              <a:t>Vissotto</a:t>
            </a:r>
            <a:r>
              <a:rPr dirty="0"/>
              <a:t> e Mario Jr. da </a:t>
            </a:r>
            <a:r>
              <a:rPr dirty="0" err="1"/>
              <a:t>Seleção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de Vôlei,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cubanos</a:t>
            </a:r>
            <a:r>
              <a:rPr dirty="0"/>
              <a:t> </a:t>
            </a:r>
            <a:r>
              <a:rPr dirty="0" err="1"/>
              <a:t>Oreol</a:t>
            </a:r>
            <a:r>
              <a:rPr dirty="0"/>
              <a:t> </a:t>
            </a:r>
            <a:r>
              <a:rPr dirty="0" err="1"/>
              <a:t>Camejo</a:t>
            </a:r>
            <a:r>
              <a:rPr dirty="0"/>
              <a:t> e Pedro Ortiz. No </a:t>
            </a:r>
            <a:r>
              <a:rPr dirty="0" err="1"/>
              <a:t>entanto</a:t>
            </a:r>
            <a:r>
              <a:rPr dirty="0"/>
              <a:t>, a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conquista</a:t>
            </a:r>
            <a:r>
              <a:rPr dirty="0"/>
              <a:t> para o </a:t>
            </a:r>
            <a:r>
              <a:rPr dirty="0" err="1"/>
              <a:t>projeto</a:t>
            </a:r>
            <a:r>
              <a:rPr dirty="0"/>
              <a:t> </a:t>
            </a:r>
            <a:r>
              <a:rPr dirty="0" err="1"/>
              <a:t>foi</a:t>
            </a:r>
            <a:r>
              <a:rPr dirty="0"/>
              <a:t> a </a:t>
            </a:r>
            <a:r>
              <a:rPr dirty="0" err="1"/>
              <a:t>contratação</a:t>
            </a:r>
            <a:r>
              <a:rPr dirty="0"/>
              <a:t> de um dos </a:t>
            </a: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levantadores</a:t>
            </a:r>
            <a:r>
              <a:rPr dirty="0"/>
              <a:t> do </a:t>
            </a:r>
            <a:r>
              <a:rPr dirty="0" err="1"/>
              <a:t>mundo</a:t>
            </a:r>
            <a:r>
              <a:rPr dirty="0"/>
              <a:t>, Ricardo Bermudez Garcia,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conhecido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Ricardinho, que </a:t>
            </a:r>
            <a:r>
              <a:rPr dirty="0" err="1"/>
              <a:t>conquistou</a:t>
            </a:r>
            <a:r>
              <a:rPr dirty="0"/>
              <a:t> </a:t>
            </a:r>
            <a:r>
              <a:rPr dirty="0" err="1"/>
              <a:t>diversos</a:t>
            </a:r>
            <a:r>
              <a:rPr dirty="0"/>
              <a:t> </a:t>
            </a:r>
            <a:r>
              <a:rPr dirty="0" err="1"/>
              <a:t>títulos</a:t>
            </a:r>
            <a:r>
              <a:rPr dirty="0"/>
              <a:t> pela </a:t>
            </a:r>
            <a:r>
              <a:rPr dirty="0" err="1"/>
              <a:t>Seleção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de Vôlei, </a:t>
            </a:r>
            <a:r>
              <a:rPr dirty="0" err="1"/>
              <a:t>como</a:t>
            </a:r>
            <a:r>
              <a:rPr dirty="0"/>
              <a:t> a Copa do Mundo, o Mundial e </a:t>
            </a:r>
            <a:r>
              <a:rPr dirty="0" err="1"/>
              <a:t>Olimpíadas</a:t>
            </a:r>
            <a:r>
              <a:rPr dirty="0"/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0A745E-48F1-4989-89F6-5E7B33EBF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814" y="-566656"/>
            <a:ext cx="7745621" cy="74487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"/>
          <p:cNvSpPr/>
          <p:nvPr/>
        </p:nvSpPr>
        <p:spPr>
          <a:xfrm>
            <a:off x="-50799" y="-50800"/>
            <a:ext cx="17833474" cy="1491060"/>
          </a:xfrm>
          <a:prstGeom prst="rect">
            <a:avLst/>
          </a:prstGeom>
          <a:solidFill>
            <a:srgbClr val="016BA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53" name="Título 1"/>
          <p:cNvSpPr txBox="1"/>
          <p:nvPr/>
        </p:nvSpPr>
        <p:spPr>
          <a:xfrm>
            <a:off x="6096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Campeão Superliga Masculina Série C 2020</a:t>
            </a:r>
            <a:endParaRPr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674F92-3F17-43D7-9313-EF46B54F7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5" y="1935467"/>
            <a:ext cx="17442220" cy="116281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D82147-709E-4564-A23B-0FA4A548D41D}"/>
              </a:ext>
            </a:extLst>
          </p:cNvPr>
          <p:cNvSpPr txBox="1"/>
          <p:nvPr/>
        </p:nvSpPr>
        <p:spPr>
          <a:xfrm>
            <a:off x="18111136" y="8683956"/>
            <a:ext cx="51435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Campeão invicto com todas vitórias por 3x0.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E101CE-79FA-4AEB-B662-762272B3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814" y="-566656"/>
            <a:ext cx="7745621" cy="74487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3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t>Vôlei Futuro na mídia - 2020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6403C2-817C-4A93-B9C1-B9648F3F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203"/>
            <a:ext cx="7866977" cy="72240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133A52-FF22-4B09-9AA3-1C90886FA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>
          <a:xfrm>
            <a:off x="0" y="7589277"/>
            <a:ext cx="7316562" cy="61267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0F14B9-3E6D-4881-A99C-F0A98ACE1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0" y="1876203"/>
            <a:ext cx="10130830" cy="57662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4F6A67E-2225-443A-B07C-FF4BF188F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95" y="5223266"/>
            <a:ext cx="8093393" cy="10321534"/>
          </a:xfrm>
          <a:prstGeom prst="rect">
            <a:avLst/>
          </a:prstGeom>
        </p:spPr>
      </p:pic>
      <p:pic>
        <p:nvPicPr>
          <p:cNvPr id="8" name="logo_canto.png" descr="logo_canto.png">
            <a:extLst>
              <a:ext uri="{FF2B5EF4-FFF2-40B4-BE49-F238E27FC236}">
                <a16:creationId xmlns:a16="http://schemas.microsoft.com/office/drawing/2014/main" id="{5C44959E-57C3-4E87-8B52-5FA57BFD2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7D2A4F-9EBD-4FB4-9293-1647B185F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21" y="2678229"/>
            <a:ext cx="7528756" cy="5619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8AFBDD-9CF8-4293-9F6A-7144E741F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21" y="8096050"/>
            <a:ext cx="7528756" cy="5619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logo_canto.png" descr="logo_canto.png">
            <a:extLst>
              <a:ext uri="{FF2B5EF4-FFF2-40B4-BE49-F238E27FC236}">
                <a16:creationId xmlns:a16="http://schemas.microsoft.com/office/drawing/2014/main" id="{676A56DC-CC9D-4EF1-AD7F-26380799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Transmissões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8FCD9F-3C30-4937-ACB4-7B0B1D79C1AA}"/>
              </a:ext>
            </a:extLst>
          </p:cNvPr>
          <p:cNvSpPr txBox="1"/>
          <p:nvPr/>
        </p:nvSpPr>
        <p:spPr>
          <a:xfrm>
            <a:off x="3740154" y="5304106"/>
            <a:ext cx="1126235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Canal Vôlei Brasil – 1.086 minutos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6FCC83-A9A5-417F-AD5A-74F2E6DA3F29}"/>
              </a:ext>
            </a:extLst>
          </p:cNvPr>
          <p:cNvSpPr txBox="1"/>
          <p:nvPr/>
        </p:nvSpPr>
        <p:spPr>
          <a:xfrm>
            <a:off x="3740150" y="3970408"/>
            <a:ext cx="1126235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TV TEM e G1 – 13,52 minutos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F1A3B2-A3A4-47BB-8CEF-39FC3B9BACAB}"/>
              </a:ext>
            </a:extLst>
          </p:cNvPr>
          <p:cNvSpPr txBox="1"/>
          <p:nvPr/>
        </p:nvSpPr>
        <p:spPr>
          <a:xfrm>
            <a:off x="3740149" y="6022251"/>
            <a:ext cx="1522475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Média de 15 mil visualizações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Chat ao vivo – Média 1.200 pessoas do Brasil e outros países.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7922F9-F82D-4978-998D-BCB68308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20" y="11235483"/>
            <a:ext cx="4674805" cy="12437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1B044B3-335A-41A7-AA17-7B542B5C1F52}"/>
              </a:ext>
            </a:extLst>
          </p:cNvPr>
          <p:cNvSpPr txBox="1"/>
          <p:nvPr/>
        </p:nvSpPr>
        <p:spPr>
          <a:xfrm>
            <a:off x="3740149" y="7829600"/>
            <a:ext cx="1497330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Mídia espontânea com milhares envolvidos em todo o país, foram </a:t>
            </a:r>
            <a:r>
              <a:rPr lang="pt-BR" sz="4000" dirty="0"/>
              <a:t>27 equipes de 14 estados observando o campeonato e gerando comentários e postagens.</a:t>
            </a: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8787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Transmissões</a:t>
            </a:r>
          </a:p>
        </p:txBody>
      </p:sp>
      <p:pic>
        <p:nvPicPr>
          <p:cNvPr id="9" name="logo_canto.png" descr="logo_canto.png">
            <a:extLst>
              <a:ext uri="{FF2B5EF4-FFF2-40B4-BE49-F238E27FC236}">
                <a16:creationId xmlns:a16="http://schemas.microsoft.com/office/drawing/2014/main" id="{7928A103-A198-4CFB-A956-FB531D7D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6FCC83-A9A5-417F-AD5A-74F2E6DA3F29}"/>
              </a:ext>
            </a:extLst>
          </p:cNvPr>
          <p:cNvSpPr txBox="1"/>
          <p:nvPr/>
        </p:nvSpPr>
        <p:spPr>
          <a:xfrm>
            <a:off x="17244062" y="12629217"/>
            <a:ext cx="65989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TV TEM – 13,52 minutos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30B90C-D539-4963-BDE0-933919429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" t="16968" r="18968" b="5733"/>
          <a:stretch/>
        </p:blipFill>
        <p:spPr>
          <a:xfrm>
            <a:off x="822960" y="1943100"/>
            <a:ext cx="18674846" cy="103860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FC9EDC3-016A-4618-A9AB-CE7B0613A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20" y="11235483"/>
            <a:ext cx="4674805" cy="12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31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Transmissões</a:t>
            </a:r>
          </a:p>
        </p:txBody>
      </p:sp>
      <p:pic>
        <p:nvPicPr>
          <p:cNvPr id="4" name="logo_canto.png" descr="logo_canto.png">
            <a:extLst>
              <a:ext uri="{FF2B5EF4-FFF2-40B4-BE49-F238E27FC236}">
                <a16:creationId xmlns:a16="http://schemas.microsoft.com/office/drawing/2014/main" id="{6B598337-F18A-4211-8AE6-6ADDD214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AC86495-744C-455A-B68D-2073FF86F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9" t="16133" r="18401" b="8933"/>
          <a:stretch/>
        </p:blipFill>
        <p:spPr>
          <a:xfrm>
            <a:off x="297180" y="1984857"/>
            <a:ext cx="19682460" cy="105348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B38466-A567-470A-B244-54075F628F9F}"/>
              </a:ext>
            </a:extLst>
          </p:cNvPr>
          <p:cNvSpPr txBox="1"/>
          <p:nvPr/>
        </p:nvSpPr>
        <p:spPr>
          <a:xfrm>
            <a:off x="17244062" y="12629217"/>
            <a:ext cx="65989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TV TEM – 13,52 minutos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175ADA-16EA-4699-95EA-E2E16A5DB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20" y="11235483"/>
            <a:ext cx="4674805" cy="12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04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" name="logo_canto.png" descr="logo_canto.png">
            <a:extLst>
              <a:ext uri="{FF2B5EF4-FFF2-40B4-BE49-F238E27FC236}">
                <a16:creationId xmlns:a16="http://schemas.microsoft.com/office/drawing/2014/main" id="{513E9371-52FB-4EC8-BFBD-651F2904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Transmissões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E001D6-23E8-4B7F-8336-D3300CF2B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2250994"/>
            <a:ext cx="21005800" cy="1137356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9063C2-638A-4764-B4EA-D5C3E7F17290}"/>
              </a:ext>
            </a:extLst>
          </p:cNvPr>
          <p:cNvSpPr/>
          <p:nvPr/>
        </p:nvSpPr>
        <p:spPr>
          <a:xfrm>
            <a:off x="7955280" y="8183880"/>
            <a:ext cx="2400300" cy="777240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01F0282-185E-41F0-BF61-CB4C4250677B}"/>
              </a:ext>
            </a:extLst>
          </p:cNvPr>
          <p:cNvSpPr/>
          <p:nvPr/>
        </p:nvSpPr>
        <p:spPr>
          <a:xfrm>
            <a:off x="11272520" y="8206740"/>
            <a:ext cx="2400300" cy="777240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D2F3A64-DFC2-4B07-ADBE-5C033E4C98A7}"/>
              </a:ext>
            </a:extLst>
          </p:cNvPr>
          <p:cNvSpPr/>
          <p:nvPr/>
        </p:nvSpPr>
        <p:spPr>
          <a:xfrm>
            <a:off x="7901860" y="12801600"/>
            <a:ext cx="2400300" cy="777240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73CFCED-0F83-43AB-9D93-B90870F00B37}"/>
              </a:ext>
            </a:extLst>
          </p:cNvPr>
          <p:cNvSpPr/>
          <p:nvPr/>
        </p:nvSpPr>
        <p:spPr>
          <a:xfrm>
            <a:off x="11226800" y="12824460"/>
            <a:ext cx="2400300" cy="777240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E0860F-2FAF-49CA-8EB1-BCEB731C6EE9}"/>
              </a:ext>
            </a:extLst>
          </p:cNvPr>
          <p:cNvSpPr/>
          <p:nvPr/>
        </p:nvSpPr>
        <p:spPr>
          <a:xfrm>
            <a:off x="17965341" y="12847320"/>
            <a:ext cx="2400300" cy="777240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C81DE1-AC00-43FC-9B7C-E4AC25E16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77" y="2298155"/>
            <a:ext cx="4674805" cy="12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8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"/>
          <p:cNvSpPr/>
          <p:nvPr/>
        </p:nvSpPr>
        <p:spPr>
          <a:xfrm>
            <a:off x="-50800" y="-50800"/>
            <a:ext cx="20416441" cy="149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3" name="Título 1"/>
          <p:cNvSpPr txBox="1"/>
          <p:nvPr/>
        </p:nvSpPr>
        <p:spPr>
          <a:xfrm>
            <a:off x="723900" y="-50800"/>
            <a:ext cx="21005800" cy="149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Representatividade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9ECEBF-8E74-4F66-B6B9-5468F213C52B}"/>
              </a:ext>
            </a:extLst>
          </p:cNvPr>
          <p:cNvSpPr txBox="1"/>
          <p:nvPr/>
        </p:nvSpPr>
        <p:spPr>
          <a:xfrm>
            <a:off x="723900" y="13024744"/>
            <a:ext cx="80473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/>
              <a:t>Fonte: Google </a:t>
            </a:r>
            <a:r>
              <a:rPr lang="pt-BR" sz="1800" dirty="0" err="1"/>
              <a:t>Analytics</a:t>
            </a:r>
            <a:r>
              <a:rPr lang="pt-BR" sz="1800" dirty="0"/>
              <a:t>  |  Levantamento trimestre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4" name="logo_canto.png" descr="logo_canto.png">
            <a:extLst>
              <a:ext uri="{FF2B5EF4-FFF2-40B4-BE49-F238E27FC236}">
                <a16:creationId xmlns:a16="http://schemas.microsoft.com/office/drawing/2014/main" id="{A6485E73-402B-48F0-9919-DF1ADCE4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685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58C021A-57C2-4B13-A6F0-66202E4BC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0" t="16667" r="29650" b="9734"/>
          <a:stretch/>
        </p:blipFill>
        <p:spPr>
          <a:xfrm>
            <a:off x="-5080" y="3326130"/>
            <a:ext cx="12458948" cy="91211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CF0755-0D21-420D-85BA-D9DE2569A1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14" t="18799" r="31235" b="7334"/>
          <a:stretch/>
        </p:blipFill>
        <p:spPr>
          <a:xfrm>
            <a:off x="12194560" y="3128211"/>
            <a:ext cx="11988914" cy="921610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43E7D6E-429E-4AB1-8BD2-C8133C39877F}"/>
              </a:ext>
            </a:extLst>
          </p:cNvPr>
          <p:cNvSpPr txBox="1"/>
          <p:nvPr/>
        </p:nvSpPr>
        <p:spPr>
          <a:xfrm>
            <a:off x="2155019" y="12287170"/>
            <a:ext cx="80473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/>
              <a:t>www.esporteclubefuturo.com.br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2BB4F0-AACC-426A-B460-EF33D0F202D2}"/>
              </a:ext>
            </a:extLst>
          </p:cNvPr>
          <p:cNvSpPr txBox="1"/>
          <p:nvPr/>
        </p:nvSpPr>
        <p:spPr>
          <a:xfrm>
            <a:off x="14181674" y="12287170"/>
            <a:ext cx="80473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/>
              <a:t>www.voleifuturo.com.br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51795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614</Words>
  <Application>Microsoft Office PowerPoint</Application>
  <PresentationFormat>Personalizar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Helvetica Neue</vt:lpstr>
      <vt:lpstr>Helvetica Neue Light</vt:lpstr>
      <vt:lpstr>Helvetica Neue Medium</vt:lpstr>
      <vt:lpstr>White</vt:lpstr>
      <vt:lpstr>Apresentação do PowerPoint</vt:lpstr>
      <vt:lpstr>Esporte Clube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Henrique</dc:creator>
  <cp:lastModifiedBy>Luis Henrique</cp:lastModifiedBy>
  <cp:revision>967</cp:revision>
  <cp:lastPrinted>2021-04-15T19:31:05Z</cp:lastPrinted>
  <dcterms:modified xsi:type="dcterms:W3CDTF">2021-04-15T19:34:13Z</dcterms:modified>
</cp:coreProperties>
</file>